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87266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94" y="-108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4DB-7FDA-4B25-B863-DAACEB0E2F0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0CCF-E99A-4D69-83B7-5A6B22AC8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0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C4DB-7FDA-4B25-B863-DAACEB0E2F0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0CCF-E99A-4D69-83B7-5A6B22AC8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4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000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347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17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7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94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293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768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17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3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09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085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94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7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38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0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69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441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79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612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1113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U</cp:lastModifiedBy>
  <cp:revision>1</cp:revision>
  <dcterms:created xsi:type="dcterms:W3CDTF">2022-08-18T14:47:56Z</dcterms:created>
  <dcterms:modified xsi:type="dcterms:W3CDTF">2022-09-09T07:34:32Z</dcterms:modified>
</cp:coreProperties>
</file>